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7" r:id="rId2"/>
  </p:sldIdLst>
  <p:sldSz cx="12192000" cy="8172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7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03"/>
    <p:restoredTop sz="94604"/>
  </p:normalViewPr>
  <p:slideViewPr>
    <p:cSldViewPr snapToGrid="0" snapToObjects="1" showGuides="1">
      <p:cViewPr varScale="1">
        <p:scale>
          <a:sx n="123" d="100"/>
          <a:sy n="123" d="100"/>
        </p:scale>
        <p:origin x="776" y="192"/>
      </p:cViewPr>
      <p:guideLst>
        <p:guide orient="horz" pos="257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37483"/>
            <a:ext cx="10363200" cy="2845223"/>
          </a:xfrm>
        </p:spPr>
        <p:txBody>
          <a:bodyPr anchor="b"/>
          <a:lstStyle>
            <a:lvl1pPr algn="ctr">
              <a:defRPr sz="7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292429"/>
            <a:ext cx="9144000" cy="1973116"/>
          </a:xfrm>
        </p:spPr>
        <p:txBody>
          <a:bodyPr/>
          <a:lstStyle>
            <a:lvl1pPr marL="0" indent="0" algn="ctr">
              <a:buNone/>
              <a:defRPr sz="2860"/>
            </a:lvl1pPr>
            <a:lvl2pPr marL="544845" indent="0" algn="ctr">
              <a:buNone/>
              <a:defRPr sz="2383"/>
            </a:lvl2pPr>
            <a:lvl3pPr marL="1089690" indent="0" algn="ctr">
              <a:buNone/>
              <a:defRPr sz="2145"/>
            </a:lvl3pPr>
            <a:lvl4pPr marL="1634536" indent="0" algn="ctr">
              <a:buNone/>
              <a:defRPr sz="1907"/>
            </a:lvl4pPr>
            <a:lvl5pPr marL="2179381" indent="0" algn="ctr">
              <a:buNone/>
              <a:defRPr sz="1907"/>
            </a:lvl5pPr>
            <a:lvl6pPr marL="2724226" indent="0" algn="ctr">
              <a:buNone/>
              <a:defRPr sz="1907"/>
            </a:lvl6pPr>
            <a:lvl7pPr marL="3269071" indent="0" algn="ctr">
              <a:buNone/>
              <a:defRPr sz="1907"/>
            </a:lvl7pPr>
            <a:lvl8pPr marL="3813917" indent="0" algn="ctr">
              <a:buNone/>
              <a:defRPr sz="1907"/>
            </a:lvl8pPr>
            <a:lvl9pPr marL="4358762" indent="0" algn="ctr">
              <a:buNone/>
              <a:defRPr sz="1907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398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892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5107"/>
            <a:ext cx="2628900" cy="692577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5107"/>
            <a:ext cx="7734300" cy="6925774"/>
          </a:xfrm>
        </p:spPr>
        <p:txBody>
          <a:bodyPr vert="eaVert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044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24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37439"/>
            <a:ext cx="10515600" cy="3399512"/>
          </a:xfrm>
        </p:spPr>
        <p:txBody>
          <a:bodyPr anchor="b"/>
          <a:lstStyle>
            <a:lvl1pPr>
              <a:defRPr sz="715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469112"/>
            <a:ext cx="10515600" cy="1787723"/>
          </a:xfrm>
        </p:spPr>
        <p:txBody>
          <a:bodyPr/>
          <a:lstStyle>
            <a:lvl1pPr marL="0" indent="0">
              <a:buNone/>
              <a:defRPr sz="2860">
                <a:solidFill>
                  <a:schemeClr val="tx1"/>
                </a:solidFill>
              </a:defRPr>
            </a:lvl1pPr>
            <a:lvl2pPr marL="544845" indent="0">
              <a:buNone/>
              <a:defRPr sz="2383">
                <a:solidFill>
                  <a:schemeClr val="tx1">
                    <a:tint val="75000"/>
                  </a:schemeClr>
                </a:solidFill>
              </a:defRPr>
            </a:lvl2pPr>
            <a:lvl3pPr marL="1089690" indent="0">
              <a:buNone/>
              <a:defRPr sz="2145">
                <a:solidFill>
                  <a:schemeClr val="tx1">
                    <a:tint val="75000"/>
                  </a:schemeClr>
                </a:solidFill>
              </a:defRPr>
            </a:lvl3pPr>
            <a:lvl4pPr marL="1634536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4pPr>
            <a:lvl5pPr marL="2179381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5pPr>
            <a:lvl6pPr marL="2724226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6pPr>
            <a:lvl7pPr marL="3269071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7pPr>
            <a:lvl8pPr marL="3813917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8pPr>
            <a:lvl9pPr marL="4358762" indent="0">
              <a:buNone/>
              <a:defRPr sz="19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93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75537"/>
            <a:ext cx="5181600" cy="518534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75537"/>
            <a:ext cx="5181600" cy="5185344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886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5109"/>
            <a:ext cx="10515600" cy="157962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03386"/>
            <a:ext cx="5157787" cy="981828"/>
          </a:xfrm>
        </p:spPr>
        <p:txBody>
          <a:bodyPr anchor="b"/>
          <a:lstStyle>
            <a:lvl1pPr marL="0" indent="0">
              <a:buNone/>
              <a:defRPr sz="2860" b="1"/>
            </a:lvl1pPr>
            <a:lvl2pPr marL="544845" indent="0">
              <a:buNone/>
              <a:defRPr sz="2383" b="1"/>
            </a:lvl2pPr>
            <a:lvl3pPr marL="1089690" indent="0">
              <a:buNone/>
              <a:defRPr sz="2145" b="1"/>
            </a:lvl3pPr>
            <a:lvl4pPr marL="1634536" indent="0">
              <a:buNone/>
              <a:defRPr sz="1907" b="1"/>
            </a:lvl4pPr>
            <a:lvl5pPr marL="2179381" indent="0">
              <a:buNone/>
              <a:defRPr sz="1907" b="1"/>
            </a:lvl5pPr>
            <a:lvl6pPr marL="2724226" indent="0">
              <a:buNone/>
              <a:defRPr sz="1907" b="1"/>
            </a:lvl6pPr>
            <a:lvl7pPr marL="3269071" indent="0">
              <a:buNone/>
              <a:defRPr sz="1907" b="1"/>
            </a:lvl7pPr>
            <a:lvl8pPr marL="3813917" indent="0">
              <a:buNone/>
              <a:defRPr sz="1907" b="1"/>
            </a:lvl8pPr>
            <a:lvl9pPr marL="4358762" indent="0">
              <a:buNone/>
              <a:defRPr sz="1907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985214"/>
            <a:ext cx="5157787" cy="439080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03386"/>
            <a:ext cx="5183188" cy="981828"/>
          </a:xfrm>
        </p:spPr>
        <p:txBody>
          <a:bodyPr anchor="b"/>
          <a:lstStyle>
            <a:lvl1pPr marL="0" indent="0">
              <a:buNone/>
              <a:defRPr sz="2860" b="1"/>
            </a:lvl1pPr>
            <a:lvl2pPr marL="544845" indent="0">
              <a:buNone/>
              <a:defRPr sz="2383" b="1"/>
            </a:lvl2pPr>
            <a:lvl3pPr marL="1089690" indent="0">
              <a:buNone/>
              <a:defRPr sz="2145" b="1"/>
            </a:lvl3pPr>
            <a:lvl4pPr marL="1634536" indent="0">
              <a:buNone/>
              <a:defRPr sz="1907" b="1"/>
            </a:lvl4pPr>
            <a:lvl5pPr marL="2179381" indent="0">
              <a:buNone/>
              <a:defRPr sz="1907" b="1"/>
            </a:lvl5pPr>
            <a:lvl6pPr marL="2724226" indent="0">
              <a:buNone/>
              <a:defRPr sz="1907" b="1"/>
            </a:lvl6pPr>
            <a:lvl7pPr marL="3269071" indent="0">
              <a:buNone/>
              <a:defRPr sz="1907" b="1"/>
            </a:lvl7pPr>
            <a:lvl8pPr marL="3813917" indent="0">
              <a:buNone/>
              <a:defRPr sz="1907" b="1"/>
            </a:lvl8pPr>
            <a:lvl9pPr marL="4358762" indent="0">
              <a:buNone/>
              <a:defRPr sz="1907" b="1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985214"/>
            <a:ext cx="5183188" cy="4390801"/>
          </a:xfrm>
        </p:spPr>
        <p:txBody>
          <a:bodyPr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9267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23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4830"/>
            <a:ext cx="3932237" cy="1906905"/>
          </a:xfrm>
        </p:spPr>
        <p:txBody>
          <a:bodyPr anchor="b"/>
          <a:lstStyle>
            <a:lvl1pPr>
              <a:defRPr sz="381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76683"/>
            <a:ext cx="6172200" cy="5807736"/>
          </a:xfrm>
        </p:spPr>
        <p:txBody>
          <a:bodyPr/>
          <a:lstStyle>
            <a:lvl1pPr>
              <a:defRPr sz="3813"/>
            </a:lvl1pPr>
            <a:lvl2pPr>
              <a:defRPr sz="3337"/>
            </a:lvl2pPr>
            <a:lvl3pPr>
              <a:defRPr sz="2860"/>
            </a:lvl3pPr>
            <a:lvl4pPr>
              <a:defRPr sz="2383"/>
            </a:lvl4pPr>
            <a:lvl5pPr>
              <a:defRPr sz="2383"/>
            </a:lvl5pPr>
            <a:lvl6pPr>
              <a:defRPr sz="2383"/>
            </a:lvl6pPr>
            <a:lvl7pPr>
              <a:defRPr sz="2383"/>
            </a:lvl7pPr>
            <a:lvl8pPr>
              <a:defRPr sz="2383"/>
            </a:lvl8pPr>
            <a:lvl9pPr>
              <a:defRPr sz="2383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51735"/>
            <a:ext cx="3932237" cy="4542142"/>
          </a:xfrm>
        </p:spPr>
        <p:txBody>
          <a:bodyPr/>
          <a:lstStyle>
            <a:lvl1pPr marL="0" indent="0">
              <a:buNone/>
              <a:defRPr sz="1907"/>
            </a:lvl1pPr>
            <a:lvl2pPr marL="544845" indent="0">
              <a:buNone/>
              <a:defRPr sz="1668"/>
            </a:lvl2pPr>
            <a:lvl3pPr marL="1089690" indent="0">
              <a:buNone/>
              <a:defRPr sz="1430"/>
            </a:lvl3pPr>
            <a:lvl4pPr marL="1634536" indent="0">
              <a:buNone/>
              <a:defRPr sz="1192"/>
            </a:lvl4pPr>
            <a:lvl5pPr marL="2179381" indent="0">
              <a:buNone/>
              <a:defRPr sz="1192"/>
            </a:lvl5pPr>
            <a:lvl6pPr marL="2724226" indent="0">
              <a:buNone/>
              <a:defRPr sz="1192"/>
            </a:lvl6pPr>
            <a:lvl7pPr marL="3269071" indent="0">
              <a:buNone/>
              <a:defRPr sz="1192"/>
            </a:lvl7pPr>
            <a:lvl8pPr marL="3813917" indent="0">
              <a:buNone/>
              <a:defRPr sz="1192"/>
            </a:lvl8pPr>
            <a:lvl9pPr marL="4358762" indent="0">
              <a:buNone/>
              <a:defRPr sz="1192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90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4830"/>
            <a:ext cx="3932237" cy="1906905"/>
          </a:xfrm>
        </p:spPr>
        <p:txBody>
          <a:bodyPr anchor="b"/>
          <a:lstStyle>
            <a:lvl1pPr>
              <a:defRPr sz="381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76683"/>
            <a:ext cx="6172200" cy="5807736"/>
          </a:xfrm>
        </p:spPr>
        <p:txBody>
          <a:bodyPr anchor="t"/>
          <a:lstStyle>
            <a:lvl1pPr marL="0" indent="0">
              <a:buNone/>
              <a:defRPr sz="3813"/>
            </a:lvl1pPr>
            <a:lvl2pPr marL="544845" indent="0">
              <a:buNone/>
              <a:defRPr sz="3337"/>
            </a:lvl2pPr>
            <a:lvl3pPr marL="1089690" indent="0">
              <a:buNone/>
              <a:defRPr sz="2860"/>
            </a:lvl3pPr>
            <a:lvl4pPr marL="1634536" indent="0">
              <a:buNone/>
              <a:defRPr sz="2383"/>
            </a:lvl4pPr>
            <a:lvl5pPr marL="2179381" indent="0">
              <a:buNone/>
              <a:defRPr sz="2383"/>
            </a:lvl5pPr>
            <a:lvl6pPr marL="2724226" indent="0">
              <a:buNone/>
              <a:defRPr sz="2383"/>
            </a:lvl6pPr>
            <a:lvl7pPr marL="3269071" indent="0">
              <a:buNone/>
              <a:defRPr sz="2383"/>
            </a:lvl7pPr>
            <a:lvl8pPr marL="3813917" indent="0">
              <a:buNone/>
              <a:defRPr sz="2383"/>
            </a:lvl8pPr>
            <a:lvl9pPr marL="4358762" indent="0">
              <a:buNone/>
              <a:defRPr sz="2383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51735"/>
            <a:ext cx="3932237" cy="4542142"/>
          </a:xfrm>
        </p:spPr>
        <p:txBody>
          <a:bodyPr/>
          <a:lstStyle>
            <a:lvl1pPr marL="0" indent="0">
              <a:buNone/>
              <a:defRPr sz="1907"/>
            </a:lvl1pPr>
            <a:lvl2pPr marL="544845" indent="0">
              <a:buNone/>
              <a:defRPr sz="1668"/>
            </a:lvl2pPr>
            <a:lvl3pPr marL="1089690" indent="0">
              <a:buNone/>
              <a:defRPr sz="1430"/>
            </a:lvl3pPr>
            <a:lvl4pPr marL="1634536" indent="0">
              <a:buNone/>
              <a:defRPr sz="1192"/>
            </a:lvl4pPr>
            <a:lvl5pPr marL="2179381" indent="0">
              <a:buNone/>
              <a:defRPr sz="1192"/>
            </a:lvl5pPr>
            <a:lvl6pPr marL="2724226" indent="0">
              <a:buNone/>
              <a:defRPr sz="1192"/>
            </a:lvl6pPr>
            <a:lvl7pPr marL="3269071" indent="0">
              <a:buNone/>
              <a:defRPr sz="1192"/>
            </a:lvl7pPr>
            <a:lvl8pPr marL="3813917" indent="0">
              <a:buNone/>
              <a:defRPr sz="1192"/>
            </a:lvl8pPr>
            <a:lvl9pPr marL="4358762" indent="0">
              <a:buNone/>
              <a:defRPr sz="1192"/>
            </a:lvl9pPr>
          </a:lstStyle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3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5109"/>
            <a:ext cx="10515600" cy="1579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75537"/>
            <a:ext cx="10515600" cy="5185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574652"/>
            <a:ext cx="2743200" cy="435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E5471-655F-6E4A-87F1-DF85B4B6CA79}" type="datetimeFigureOut">
              <a:rPr lang="en-US" smtClean="0"/>
              <a:t>10/26/18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574652"/>
            <a:ext cx="4114800" cy="435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574652"/>
            <a:ext cx="2743200" cy="4351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3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39BD2-A12B-DD4E-BBCD-0D5C36494F2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153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89690" rtl="0" eaLnBrk="1" latinLnBrk="0" hangingPunct="1">
        <a:lnSpc>
          <a:spcPct val="90000"/>
        </a:lnSpc>
        <a:spcBef>
          <a:spcPct val="0"/>
        </a:spcBef>
        <a:buNone/>
        <a:defRPr sz="524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2423" indent="-272423" algn="l" defTabSz="1089690" rtl="0" eaLnBrk="1" latinLnBrk="0" hangingPunct="1">
        <a:lnSpc>
          <a:spcPct val="90000"/>
        </a:lnSpc>
        <a:spcBef>
          <a:spcPts val="1192"/>
        </a:spcBef>
        <a:buFont typeface="Arial" panose="020B0604020202020204" pitchFamily="34" charset="0"/>
        <a:buChar char="•"/>
        <a:defRPr sz="3337" kern="1200">
          <a:solidFill>
            <a:schemeClr val="tx1"/>
          </a:solidFill>
          <a:latin typeface="+mn-lt"/>
          <a:ea typeface="+mn-ea"/>
          <a:cs typeface="+mn-cs"/>
        </a:defRPr>
      </a:lvl1pPr>
      <a:lvl2pPr marL="817268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860" kern="1200">
          <a:solidFill>
            <a:schemeClr val="tx1"/>
          </a:solidFill>
          <a:latin typeface="+mn-lt"/>
          <a:ea typeface="+mn-ea"/>
          <a:cs typeface="+mn-cs"/>
        </a:defRPr>
      </a:lvl2pPr>
      <a:lvl3pPr marL="1362113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383" kern="1200">
          <a:solidFill>
            <a:schemeClr val="tx1"/>
          </a:solidFill>
          <a:latin typeface="+mn-lt"/>
          <a:ea typeface="+mn-ea"/>
          <a:cs typeface="+mn-cs"/>
        </a:defRPr>
      </a:lvl3pPr>
      <a:lvl4pPr marL="1906958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4pPr>
      <a:lvl5pPr marL="2451804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5pPr>
      <a:lvl6pPr marL="2996649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6pPr>
      <a:lvl7pPr marL="3541494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7pPr>
      <a:lvl8pPr marL="4086339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8pPr>
      <a:lvl9pPr marL="4631185" indent="-272423" algn="l" defTabSz="1089690" rtl="0" eaLnBrk="1" latinLnBrk="0" hangingPunct="1">
        <a:lnSpc>
          <a:spcPct val="90000"/>
        </a:lnSpc>
        <a:spcBef>
          <a:spcPts val="596"/>
        </a:spcBef>
        <a:buFont typeface="Arial" panose="020B0604020202020204" pitchFamily="34" charset="0"/>
        <a:buChar char="•"/>
        <a:defRPr sz="214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1pPr>
      <a:lvl2pPr marL="544845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2pPr>
      <a:lvl3pPr marL="1089690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3pPr>
      <a:lvl4pPr marL="1634536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4pPr>
      <a:lvl5pPr marL="2179381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5pPr>
      <a:lvl6pPr marL="2724226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6pPr>
      <a:lvl7pPr marL="3269071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7pPr>
      <a:lvl8pPr marL="3813917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8pPr>
      <a:lvl9pPr marL="4358762" algn="l" defTabSz="1089690" rtl="0" eaLnBrk="1" latinLnBrk="0" hangingPunct="1">
        <a:defRPr sz="214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emf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emf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emf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emf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emf"/><Relationship Id="rId14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rafik 31">
            <a:extLst>
              <a:ext uri="{FF2B5EF4-FFF2-40B4-BE49-F238E27FC236}">
                <a16:creationId xmlns:a16="http://schemas.microsoft.com/office/drawing/2014/main" id="{957145E3-5E66-9245-81C4-6194C2A66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650" y="6041007"/>
            <a:ext cx="2412000" cy="1953663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5CF8D963-F91E-6449-A0F8-DFB9DDCE2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650" y="4086207"/>
            <a:ext cx="2412000" cy="1953663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09D1B80-93E2-CE41-849D-C6EA36228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650" y="2081007"/>
            <a:ext cx="2412000" cy="1953663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00C61D0-5E0B-FD41-A2AC-1EB129AF6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5650" y="126207"/>
            <a:ext cx="2412000" cy="1953663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F715186B-E8F3-5F4F-AC91-D2D1A0015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650" y="6041007"/>
            <a:ext cx="2412000" cy="1953663"/>
          </a:xfrm>
          <a:prstGeom prst="rect">
            <a:avLst/>
          </a:prstGeom>
        </p:spPr>
      </p:pic>
      <p:pic>
        <p:nvPicPr>
          <p:cNvPr id="42" name="Grafik 41">
            <a:extLst>
              <a:ext uri="{FF2B5EF4-FFF2-40B4-BE49-F238E27FC236}">
                <a16:creationId xmlns:a16="http://schemas.microsoft.com/office/drawing/2014/main" id="{2DEB03FC-7B7D-D942-AB7A-3998125AA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7650" y="4086207"/>
            <a:ext cx="2412000" cy="1953663"/>
          </a:xfrm>
          <a:prstGeom prst="rect">
            <a:avLst/>
          </a:prstGeom>
        </p:spPr>
      </p:pic>
      <p:pic>
        <p:nvPicPr>
          <p:cNvPr id="44" name="Grafik 43">
            <a:extLst>
              <a:ext uri="{FF2B5EF4-FFF2-40B4-BE49-F238E27FC236}">
                <a16:creationId xmlns:a16="http://schemas.microsoft.com/office/drawing/2014/main" id="{9A2451B3-1C3F-E943-B72C-F2D82347B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7650" y="2081007"/>
            <a:ext cx="2412000" cy="1953663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DCCF2E5A-7A58-AC4D-9AC8-B655B075E3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7650" y="126207"/>
            <a:ext cx="2412000" cy="1953663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1DD6D54C-8C2F-9A44-9277-23512D6D48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93650" y="2081007"/>
            <a:ext cx="2412000" cy="1953663"/>
          </a:xfrm>
          <a:prstGeom prst="rect">
            <a:avLst/>
          </a:prstGeom>
        </p:spPr>
      </p:pic>
      <p:pic>
        <p:nvPicPr>
          <p:cNvPr id="50" name="Grafik 49">
            <a:extLst>
              <a:ext uri="{FF2B5EF4-FFF2-40B4-BE49-F238E27FC236}">
                <a16:creationId xmlns:a16="http://schemas.microsoft.com/office/drawing/2014/main" id="{702A134B-7EEA-414C-8A39-D750ECB32CA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93650" y="6041007"/>
            <a:ext cx="2412000" cy="1953663"/>
          </a:xfrm>
          <a:prstGeom prst="rect">
            <a:avLst/>
          </a:prstGeom>
        </p:spPr>
      </p:pic>
      <p:pic>
        <p:nvPicPr>
          <p:cNvPr id="52" name="Grafik 51">
            <a:extLst>
              <a:ext uri="{FF2B5EF4-FFF2-40B4-BE49-F238E27FC236}">
                <a16:creationId xmlns:a16="http://schemas.microsoft.com/office/drawing/2014/main" id="{3A3E8DDF-1734-2644-B7AD-78C625B68D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93650" y="4086207"/>
            <a:ext cx="2412000" cy="1953663"/>
          </a:xfrm>
          <a:prstGeom prst="rect">
            <a:avLst/>
          </a:prstGeom>
        </p:spPr>
      </p:pic>
      <p:pic>
        <p:nvPicPr>
          <p:cNvPr id="54" name="Grafik 53">
            <a:extLst>
              <a:ext uri="{FF2B5EF4-FFF2-40B4-BE49-F238E27FC236}">
                <a16:creationId xmlns:a16="http://schemas.microsoft.com/office/drawing/2014/main" id="{1673CF84-6B03-EB42-8E96-52E80DBBC97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93650" y="126207"/>
            <a:ext cx="2412000" cy="1953663"/>
          </a:xfrm>
          <a:prstGeom prst="rect">
            <a:avLst/>
          </a:prstGeom>
        </p:spPr>
      </p:pic>
      <p:pic>
        <p:nvPicPr>
          <p:cNvPr id="56" name="Grafik 55">
            <a:extLst>
              <a:ext uri="{FF2B5EF4-FFF2-40B4-BE49-F238E27FC236}">
                <a16:creationId xmlns:a16="http://schemas.microsoft.com/office/drawing/2014/main" id="{56F5DFD7-B373-254D-9C04-9150E44B26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81650" y="6041007"/>
            <a:ext cx="2412000" cy="1953663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5417816F-8ED2-9248-9C1B-9CE49F385D8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81650" y="4086207"/>
            <a:ext cx="2412000" cy="1953663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623B25C6-A5F4-8941-AF67-E9E3A6547DA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1650" y="2081007"/>
            <a:ext cx="2412000" cy="1953663"/>
          </a:xfrm>
          <a:prstGeom prst="rect">
            <a:avLst/>
          </a:prstGeom>
        </p:spPr>
      </p:pic>
      <p:pic>
        <p:nvPicPr>
          <p:cNvPr id="62" name="Grafik 61">
            <a:extLst>
              <a:ext uri="{FF2B5EF4-FFF2-40B4-BE49-F238E27FC236}">
                <a16:creationId xmlns:a16="http://schemas.microsoft.com/office/drawing/2014/main" id="{5A8BB3D3-668B-5648-897B-CC8CF86940E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481650" y="126207"/>
            <a:ext cx="2412000" cy="1953663"/>
          </a:xfrm>
          <a:prstGeom prst="rect">
            <a:avLst/>
          </a:prstGeom>
        </p:spPr>
      </p:pic>
      <p:pic>
        <p:nvPicPr>
          <p:cNvPr id="64" name="Grafik 63">
            <a:extLst>
              <a:ext uri="{FF2B5EF4-FFF2-40B4-BE49-F238E27FC236}">
                <a16:creationId xmlns:a16="http://schemas.microsoft.com/office/drawing/2014/main" id="{5212D61A-A9D1-CD42-960E-D67C6F9EF6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650" y="6041007"/>
            <a:ext cx="2412000" cy="1953663"/>
          </a:xfrm>
          <a:prstGeom prst="rect">
            <a:avLst/>
          </a:prstGeom>
        </p:spPr>
      </p:pic>
      <p:pic>
        <p:nvPicPr>
          <p:cNvPr id="66" name="Grafik 65">
            <a:extLst>
              <a:ext uri="{FF2B5EF4-FFF2-40B4-BE49-F238E27FC236}">
                <a16:creationId xmlns:a16="http://schemas.microsoft.com/office/drawing/2014/main" id="{457726F6-0F7C-2B4A-ABBA-EF7342892B0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650" y="4086207"/>
            <a:ext cx="2412000" cy="1953663"/>
          </a:xfrm>
          <a:prstGeom prst="rect">
            <a:avLst/>
          </a:prstGeom>
        </p:spPr>
      </p:pic>
      <p:pic>
        <p:nvPicPr>
          <p:cNvPr id="68" name="Grafik 67">
            <a:extLst>
              <a:ext uri="{FF2B5EF4-FFF2-40B4-BE49-F238E27FC236}">
                <a16:creationId xmlns:a16="http://schemas.microsoft.com/office/drawing/2014/main" id="{E99F3687-53F5-D044-8EB7-A8CCBCCF866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9650" y="2081007"/>
            <a:ext cx="2412000" cy="1953663"/>
          </a:xfrm>
          <a:prstGeom prst="rect">
            <a:avLst/>
          </a:prstGeom>
        </p:spPr>
      </p:pic>
      <p:pic>
        <p:nvPicPr>
          <p:cNvPr id="70" name="Grafik 69">
            <a:extLst>
              <a:ext uri="{FF2B5EF4-FFF2-40B4-BE49-F238E27FC236}">
                <a16:creationId xmlns:a16="http://schemas.microsoft.com/office/drawing/2014/main" id="{6DAC9D42-0F7D-CA4B-B66A-3FB00C889E11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50" y="126207"/>
            <a:ext cx="2412000" cy="1953663"/>
          </a:xfrm>
          <a:prstGeom prst="rect">
            <a:avLst/>
          </a:prstGeom>
        </p:spPr>
      </p:pic>
      <p:sp>
        <p:nvSpPr>
          <p:cNvPr id="71" name="Rechteck 70">
            <a:extLst>
              <a:ext uri="{FF2B5EF4-FFF2-40B4-BE49-F238E27FC236}">
                <a16:creationId xmlns:a16="http://schemas.microsoft.com/office/drawing/2014/main" id="{606F58D0-18FA-8643-9552-4430BDF849F2}"/>
              </a:ext>
            </a:extLst>
          </p:cNvPr>
          <p:cNvSpPr/>
          <p:nvPr/>
        </p:nvSpPr>
        <p:spPr>
          <a:xfrm>
            <a:off x="69650" y="127000"/>
            <a:ext cx="2412000" cy="7919244"/>
          </a:xfrm>
          <a:prstGeom prst="rect">
            <a:avLst/>
          </a:prstGeom>
          <a:noFill/>
          <a:ln w="63500" cap="sq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" name="Rechteck 71">
            <a:extLst>
              <a:ext uri="{FF2B5EF4-FFF2-40B4-BE49-F238E27FC236}">
                <a16:creationId xmlns:a16="http://schemas.microsoft.com/office/drawing/2014/main" id="{401E308F-3E6B-4946-B8FE-0012690790C0}"/>
              </a:ext>
            </a:extLst>
          </p:cNvPr>
          <p:cNvSpPr/>
          <p:nvPr/>
        </p:nvSpPr>
        <p:spPr>
          <a:xfrm>
            <a:off x="2481650" y="127397"/>
            <a:ext cx="2412000" cy="7919244"/>
          </a:xfrm>
          <a:prstGeom prst="rect">
            <a:avLst/>
          </a:prstGeom>
          <a:noFill/>
          <a:ln w="63500" cap="sq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4F0EECF0-52D1-1B45-8370-DBB440D645AE}"/>
              </a:ext>
            </a:extLst>
          </p:cNvPr>
          <p:cNvSpPr/>
          <p:nvPr/>
        </p:nvSpPr>
        <p:spPr>
          <a:xfrm>
            <a:off x="4893650" y="127397"/>
            <a:ext cx="2412000" cy="7919244"/>
          </a:xfrm>
          <a:prstGeom prst="rect">
            <a:avLst/>
          </a:prstGeom>
          <a:noFill/>
          <a:ln w="63500" cap="sq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27F75399-32D9-844A-9383-3ADA688798C1}"/>
              </a:ext>
            </a:extLst>
          </p:cNvPr>
          <p:cNvSpPr/>
          <p:nvPr/>
        </p:nvSpPr>
        <p:spPr>
          <a:xfrm>
            <a:off x="7305650" y="127397"/>
            <a:ext cx="2412000" cy="7919244"/>
          </a:xfrm>
          <a:prstGeom prst="rect">
            <a:avLst/>
          </a:prstGeom>
          <a:noFill/>
          <a:ln w="63500" cap="sq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Rechteck 74">
            <a:extLst>
              <a:ext uri="{FF2B5EF4-FFF2-40B4-BE49-F238E27FC236}">
                <a16:creationId xmlns:a16="http://schemas.microsoft.com/office/drawing/2014/main" id="{A850D838-6620-E546-892D-492977EE2F6E}"/>
              </a:ext>
            </a:extLst>
          </p:cNvPr>
          <p:cNvSpPr/>
          <p:nvPr/>
        </p:nvSpPr>
        <p:spPr>
          <a:xfrm>
            <a:off x="9710555" y="127397"/>
            <a:ext cx="2412000" cy="7919244"/>
          </a:xfrm>
          <a:prstGeom prst="rect">
            <a:avLst/>
          </a:prstGeom>
          <a:noFill/>
          <a:ln w="63500" cap="sq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7" name="Gerade Verbindung 76">
            <a:extLst>
              <a:ext uri="{FF2B5EF4-FFF2-40B4-BE49-F238E27FC236}">
                <a16:creationId xmlns:a16="http://schemas.microsoft.com/office/drawing/2014/main" id="{E9BC343B-F32E-C34D-87C4-D7C454305881}"/>
              </a:ext>
            </a:extLst>
          </p:cNvPr>
          <p:cNvCxnSpPr/>
          <p:nvPr/>
        </p:nvCxnSpPr>
        <p:spPr>
          <a:xfrm>
            <a:off x="69650" y="2081558"/>
            <a:ext cx="1206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7825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 Bohn</dc:creator>
  <cp:lastModifiedBy>Manuel Bohn</cp:lastModifiedBy>
  <cp:revision>9</cp:revision>
  <cp:lastPrinted>2018-10-26T21:45:05Z</cp:lastPrinted>
  <dcterms:created xsi:type="dcterms:W3CDTF">2018-10-26T19:31:29Z</dcterms:created>
  <dcterms:modified xsi:type="dcterms:W3CDTF">2018-10-26T21:58:36Z</dcterms:modified>
</cp:coreProperties>
</file>